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56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7858EA-CFEB-4B7B-B764-B47C479AB47C}" v="7" dt="2021-01-17T10:57:45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r Varwijk" userId="4ef1be2c-6897-4798-a5b9-cc2027b08ef2" providerId="ADAL" clId="{727858EA-CFEB-4B7B-B764-B47C479AB47C}"/>
    <pc:docChg chg="custSel mod addSld modSld sldOrd">
      <pc:chgData name="Ester Varwijk" userId="4ef1be2c-6897-4798-a5b9-cc2027b08ef2" providerId="ADAL" clId="{727858EA-CFEB-4B7B-B764-B47C479AB47C}" dt="2021-01-17T10:59:04.062" v="236" actId="20577"/>
      <pc:docMkLst>
        <pc:docMk/>
      </pc:docMkLst>
      <pc:sldChg chg="modSp new mod ord">
        <pc:chgData name="Ester Varwijk" userId="4ef1be2c-6897-4798-a5b9-cc2027b08ef2" providerId="ADAL" clId="{727858EA-CFEB-4B7B-B764-B47C479AB47C}" dt="2021-01-17T10:59:04.062" v="236" actId="20577"/>
        <pc:sldMkLst>
          <pc:docMk/>
          <pc:sldMk cId="1360548343" sldId="257"/>
        </pc:sldMkLst>
        <pc:spChg chg="mod">
          <ac:chgData name="Ester Varwijk" userId="4ef1be2c-6897-4798-a5b9-cc2027b08ef2" providerId="ADAL" clId="{727858EA-CFEB-4B7B-B764-B47C479AB47C}" dt="2021-01-17T10:50:36.464" v="34" actId="20577"/>
          <ac:spMkLst>
            <pc:docMk/>
            <pc:sldMk cId="1360548343" sldId="257"/>
            <ac:spMk id="2" creationId="{F4AFF78D-577F-4E51-8B98-83447CB7A956}"/>
          </ac:spMkLst>
        </pc:spChg>
        <pc:spChg chg="mod">
          <ac:chgData name="Ester Varwijk" userId="4ef1be2c-6897-4798-a5b9-cc2027b08ef2" providerId="ADAL" clId="{727858EA-CFEB-4B7B-B764-B47C479AB47C}" dt="2021-01-17T10:59:04.062" v="236" actId="20577"/>
          <ac:spMkLst>
            <pc:docMk/>
            <pc:sldMk cId="1360548343" sldId="257"/>
            <ac:spMk id="3" creationId="{25C526B5-AE6E-409C-B0FF-2F05B858FD7A}"/>
          </ac:spMkLst>
        </pc:spChg>
      </pc:sldChg>
      <pc:sldChg chg="modSp new mod">
        <pc:chgData name="Ester Varwijk" userId="4ef1be2c-6897-4798-a5b9-cc2027b08ef2" providerId="ADAL" clId="{727858EA-CFEB-4B7B-B764-B47C479AB47C}" dt="2021-01-17T10:51:41.914" v="54"/>
        <pc:sldMkLst>
          <pc:docMk/>
          <pc:sldMk cId="3368944713" sldId="258"/>
        </pc:sldMkLst>
        <pc:spChg chg="mod">
          <ac:chgData name="Ester Varwijk" userId="4ef1be2c-6897-4798-a5b9-cc2027b08ef2" providerId="ADAL" clId="{727858EA-CFEB-4B7B-B764-B47C479AB47C}" dt="2021-01-17T10:51:37.065" v="53" actId="20577"/>
          <ac:spMkLst>
            <pc:docMk/>
            <pc:sldMk cId="3368944713" sldId="258"/>
            <ac:spMk id="2" creationId="{19DCAA39-3063-45E3-8643-34D54C43832A}"/>
          </ac:spMkLst>
        </pc:spChg>
        <pc:spChg chg="mod">
          <ac:chgData name="Ester Varwijk" userId="4ef1be2c-6897-4798-a5b9-cc2027b08ef2" providerId="ADAL" clId="{727858EA-CFEB-4B7B-B764-B47C479AB47C}" dt="2021-01-17T10:51:41.914" v="54"/>
          <ac:spMkLst>
            <pc:docMk/>
            <pc:sldMk cId="3368944713" sldId="258"/>
            <ac:spMk id="3" creationId="{7521EF4D-DA20-42C1-8398-472DAB74972A}"/>
          </ac:spMkLst>
        </pc:spChg>
      </pc:sldChg>
      <pc:sldChg chg="addSp modSp new mod setBg">
        <pc:chgData name="Ester Varwijk" userId="4ef1be2c-6897-4798-a5b9-cc2027b08ef2" providerId="ADAL" clId="{727858EA-CFEB-4B7B-B764-B47C479AB47C}" dt="2021-01-17T10:58:11.865" v="172" actId="26606"/>
        <pc:sldMkLst>
          <pc:docMk/>
          <pc:sldMk cId="3219720424" sldId="259"/>
        </pc:sldMkLst>
        <pc:spChg chg="mod">
          <ac:chgData name="Ester Varwijk" userId="4ef1be2c-6897-4798-a5b9-cc2027b08ef2" providerId="ADAL" clId="{727858EA-CFEB-4B7B-B764-B47C479AB47C}" dt="2021-01-17T10:58:11.865" v="172" actId="26606"/>
          <ac:spMkLst>
            <pc:docMk/>
            <pc:sldMk cId="3219720424" sldId="259"/>
            <ac:spMk id="2" creationId="{9CF26594-5F5C-49BE-AC6B-D0DB93246CF9}"/>
          </ac:spMkLst>
        </pc:spChg>
        <pc:spChg chg="mod">
          <ac:chgData name="Ester Varwijk" userId="4ef1be2c-6897-4798-a5b9-cc2027b08ef2" providerId="ADAL" clId="{727858EA-CFEB-4B7B-B764-B47C479AB47C}" dt="2021-01-17T10:58:11.865" v="172" actId="26606"/>
          <ac:spMkLst>
            <pc:docMk/>
            <pc:sldMk cId="3219720424" sldId="259"/>
            <ac:spMk id="3" creationId="{B32AB4B1-1D1D-4A88-8027-318F0E636DF6}"/>
          </ac:spMkLst>
        </pc:spChg>
        <pc:spChg chg="add">
          <ac:chgData name="Ester Varwijk" userId="4ef1be2c-6897-4798-a5b9-cc2027b08ef2" providerId="ADAL" clId="{727858EA-CFEB-4B7B-B764-B47C479AB47C}" dt="2021-01-17T10:58:11.865" v="172" actId="26606"/>
          <ac:spMkLst>
            <pc:docMk/>
            <pc:sldMk cId="3219720424" sldId="259"/>
            <ac:spMk id="8" creationId="{E978A47D-4F17-40FE-AB70-7AF78A9575EB}"/>
          </ac:spMkLst>
        </pc:spChg>
        <pc:grpChg chg="add">
          <ac:chgData name="Ester Varwijk" userId="4ef1be2c-6897-4798-a5b9-cc2027b08ef2" providerId="ADAL" clId="{727858EA-CFEB-4B7B-B764-B47C479AB47C}" dt="2021-01-17T10:58:11.865" v="172" actId="26606"/>
          <ac:grpSpMkLst>
            <pc:docMk/>
            <pc:sldMk cId="3219720424" sldId="259"/>
            <ac:grpSpMk id="10" creationId="{85BE3A7E-6A3F-401E-A025-BBB8FDB8DD30}"/>
          </ac:grpSpMkLst>
        </pc:grpChg>
        <pc:grpChg chg="add">
          <ac:chgData name="Ester Varwijk" userId="4ef1be2c-6897-4798-a5b9-cc2027b08ef2" providerId="ADAL" clId="{727858EA-CFEB-4B7B-B764-B47C479AB47C}" dt="2021-01-17T10:58:11.865" v="172" actId="26606"/>
          <ac:grpSpMkLst>
            <pc:docMk/>
            <pc:sldMk cId="3219720424" sldId="259"/>
            <ac:grpSpMk id="41" creationId="{F4E035BE-9FF4-43D3-BC25-CF582D7FF85E}"/>
          </ac:grpSpMkLst>
        </pc:grpChg>
        <pc:cxnChg chg="add">
          <ac:chgData name="Ester Varwijk" userId="4ef1be2c-6897-4798-a5b9-cc2027b08ef2" providerId="ADAL" clId="{727858EA-CFEB-4B7B-B764-B47C479AB47C}" dt="2021-01-17T10:58:11.865" v="172" actId="26606"/>
          <ac:cxnSpMkLst>
            <pc:docMk/>
            <pc:sldMk cId="3219720424" sldId="259"/>
            <ac:cxnSpMk id="39" creationId="{085ECEC0-FF5D-4348-92C7-1EA7C61E770C}"/>
          </ac:cxnSpMkLst>
        </pc:cxnChg>
      </pc:sldChg>
      <pc:sldChg chg="modSp new mod">
        <pc:chgData name="Ester Varwijk" userId="4ef1be2c-6897-4798-a5b9-cc2027b08ef2" providerId="ADAL" clId="{727858EA-CFEB-4B7B-B764-B47C479AB47C}" dt="2021-01-17T10:55:34.634" v="148" actId="20577"/>
        <pc:sldMkLst>
          <pc:docMk/>
          <pc:sldMk cId="3685336233" sldId="260"/>
        </pc:sldMkLst>
        <pc:spChg chg="mod">
          <ac:chgData name="Ester Varwijk" userId="4ef1be2c-6897-4798-a5b9-cc2027b08ef2" providerId="ADAL" clId="{727858EA-CFEB-4B7B-B764-B47C479AB47C}" dt="2021-01-17T10:53:23.874" v="99" actId="20577"/>
          <ac:spMkLst>
            <pc:docMk/>
            <pc:sldMk cId="3685336233" sldId="260"/>
            <ac:spMk id="2" creationId="{E3F315EC-7EB8-4218-A5E8-EC3F672AC9AD}"/>
          </ac:spMkLst>
        </pc:spChg>
        <pc:spChg chg="mod">
          <ac:chgData name="Ester Varwijk" userId="4ef1be2c-6897-4798-a5b9-cc2027b08ef2" providerId="ADAL" clId="{727858EA-CFEB-4B7B-B764-B47C479AB47C}" dt="2021-01-17T10:55:34.634" v="148" actId="20577"/>
          <ac:spMkLst>
            <pc:docMk/>
            <pc:sldMk cId="3685336233" sldId="260"/>
            <ac:spMk id="3" creationId="{DE218A72-E83B-4201-985F-021EAF6C6223}"/>
          </ac:spMkLst>
        </pc:spChg>
      </pc:sldChg>
      <pc:sldChg chg="addSp delSp modSp new mod setBg">
        <pc:chgData name="Ester Varwijk" userId="4ef1be2c-6897-4798-a5b9-cc2027b08ef2" providerId="ADAL" clId="{727858EA-CFEB-4B7B-B764-B47C479AB47C}" dt="2021-01-17T10:58:24.371" v="173" actId="26606"/>
        <pc:sldMkLst>
          <pc:docMk/>
          <pc:sldMk cId="2213799136" sldId="261"/>
        </pc:sldMkLst>
        <pc:spChg chg="del">
          <ac:chgData name="Ester Varwijk" userId="4ef1be2c-6897-4798-a5b9-cc2027b08ef2" providerId="ADAL" clId="{727858EA-CFEB-4B7B-B764-B47C479AB47C}" dt="2021-01-17T10:56:17.751" v="151"/>
          <ac:spMkLst>
            <pc:docMk/>
            <pc:sldMk cId="2213799136" sldId="261"/>
            <ac:spMk id="2" creationId="{1714704B-D2D8-421F-B8B7-5AA6E01BDCA3}"/>
          </ac:spMkLst>
        </pc:spChg>
        <pc:spChg chg="del">
          <ac:chgData name="Ester Varwijk" userId="4ef1be2c-6897-4798-a5b9-cc2027b08ef2" providerId="ADAL" clId="{727858EA-CFEB-4B7B-B764-B47C479AB47C}" dt="2021-01-17T10:56:02.762" v="150"/>
          <ac:spMkLst>
            <pc:docMk/>
            <pc:sldMk cId="2213799136" sldId="261"/>
            <ac:spMk id="3" creationId="{AD06180B-1BC6-40B9-B4D6-D1BC8BDA77A3}"/>
          </ac:spMkLst>
        </pc:spChg>
        <pc:spChg chg="add del">
          <ac:chgData name="Ester Varwijk" userId="4ef1be2c-6897-4798-a5b9-cc2027b08ef2" providerId="ADAL" clId="{727858EA-CFEB-4B7B-B764-B47C479AB47C}" dt="2021-01-17T10:58:24.371" v="173" actId="26606"/>
          <ac:spMkLst>
            <pc:docMk/>
            <pc:sldMk cId="2213799136" sldId="261"/>
            <ac:spMk id="9" creationId="{C068D0EE-C6C8-484A-AFB7-3602BA27F8CD}"/>
          </ac:spMkLst>
        </pc:spChg>
        <pc:spChg chg="add del">
          <ac:chgData name="Ester Varwijk" userId="4ef1be2c-6897-4798-a5b9-cc2027b08ef2" providerId="ADAL" clId="{727858EA-CFEB-4B7B-B764-B47C479AB47C}" dt="2021-01-17T10:58:24.371" v="173" actId="26606"/>
          <ac:spMkLst>
            <pc:docMk/>
            <pc:sldMk cId="2213799136" sldId="261"/>
            <ac:spMk id="11" creationId="{DDE5FB8C-CC3F-4C24-BF4F-1B5999DE6851}"/>
          </ac:spMkLst>
        </pc:spChg>
        <pc:spChg chg="add">
          <ac:chgData name="Ester Varwijk" userId="4ef1be2c-6897-4798-a5b9-cc2027b08ef2" providerId="ADAL" clId="{727858EA-CFEB-4B7B-B764-B47C479AB47C}" dt="2021-01-17T10:58:24.371" v="173" actId="26606"/>
          <ac:spMkLst>
            <pc:docMk/>
            <pc:sldMk cId="2213799136" sldId="261"/>
            <ac:spMk id="18" creationId="{BC3E363D-4793-4E9B-88F5-58007346CFBE}"/>
          </ac:spMkLst>
        </pc:spChg>
        <pc:picChg chg="add mod">
          <ac:chgData name="Ester Varwijk" userId="4ef1be2c-6897-4798-a5b9-cc2027b08ef2" providerId="ADAL" clId="{727858EA-CFEB-4B7B-B764-B47C479AB47C}" dt="2021-01-17T10:58:24.371" v="173" actId="26606"/>
          <ac:picMkLst>
            <pc:docMk/>
            <pc:sldMk cId="2213799136" sldId="261"/>
            <ac:picMk id="4" creationId="{B54DC933-521E-4898-9DE2-73392E838C20}"/>
          </ac:picMkLst>
        </pc:picChg>
        <pc:picChg chg="add">
          <ac:chgData name="Ester Varwijk" userId="4ef1be2c-6897-4798-a5b9-cc2027b08ef2" providerId="ADAL" clId="{727858EA-CFEB-4B7B-B764-B47C479AB47C}" dt="2021-01-17T10:58:24.371" v="173" actId="26606"/>
          <ac:picMkLst>
            <pc:docMk/>
            <pc:sldMk cId="2213799136" sldId="261"/>
            <ac:picMk id="16" creationId="{43BCD4D4-0FCB-418E-9D58-033B2DB4157F}"/>
          </ac:picMkLst>
        </pc:picChg>
        <pc:picChg chg="add">
          <ac:chgData name="Ester Varwijk" userId="4ef1be2c-6897-4798-a5b9-cc2027b08ef2" providerId="ADAL" clId="{727858EA-CFEB-4B7B-B764-B47C479AB47C}" dt="2021-01-17T10:58:24.371" v="173" actId="26606"/>
          <ac:picMkLst>
            <pc:docMk/>
            <pc:sldMk cId="2213799136" sldId="261"/>
            <ac:picMk id="20" creationId="{AA3F2319-3466-4D84-ABE4-77BC773F35D1}"/>
          </ac:picMkLst>
        </pc:picChg>
      </pc:sldChg>
      <pc:sldChg chg="addSp modSp new mod setBg">
        <pc:chgData name="Ester Varwijk" userId="4ef1be2c-6897-4798-a5b9-cc2027b08ef2" providerId="ADAL" clId="{727858EA-CFEB-4B7B-B764-B47C479AB47C}" dt="2021-01-17T10:57:57.208" v="171" actId="26606"/>
        <pc:sldMkLst>
          <pc:docMk/>
          <pc:sldMk cId="863593805" sldId="262"/>
        </pc:sldMkLst>
        <pc:spChg chg="mod">
          <ac:chgData name="Ester Varwijk" userId="4ef1be2c-6897-4798-a5b9-cc2027b08ef2" providerId="ADAL" clId="{727858EA-CFEB-4B7B-B764-B47C479AB47C}" dt="2021-01-17T10:57:57.208" v="171" actId="26606"/>
          <ac:spMkLst>
            <pc:docMk/>
            <pc:sldMk cId="863593805" sldId="262"/>
            <ac:spMk id="2" creationId="{C919FF28-0D81-4E67-8E18-030787BA5100}"/>
          </ac:spMkLst>
        </pc:spChg>
        <pc:spChg chg="mod">
          <ac:chgData name="Ester Varwijk" userId="4ef1be2c-6897-4798-a5b9-cc2027b08ef2" providerId="ADAL" clId="{727858EA-CFEB-4B7B-B764-B47C479AB47C}" dt="2021-01-17T10:57:57.208" v="171" actId="26606"/>
          <ac:spMkLst>
            <pc:docMk/>
            <pc:sldMk cId="863593805" sldId="262"/>
            <ac:spMk id="3" creationId="{E81061A0-1A9F-4485-A926-2FAD649469A4}"/>
          </ac:spMkLst>
        </pc:spChg>
        <pc:spChg chg="add">
          <ac:chgData name="Ester Varwijk" userId="4ef1be2c-6897-4798-a5b9-cc2027b08ef2" providerId="ADAL" clId="{727858EA-CFEB-4B7B-B764-B47C479AB47C}" dt="2021-01-17T10:57:57.208" v="171" actId="26606"/>
          <ac:spMkLst>
            <pc:docMk/>
            <pc:sldMk cId="863593805" sldId="262"/>
            <ac:spMk id="8" creationId="{E978A47D-4F17-40FE-AB70-7AF78A9575EB}"/>
          </ac:spMkLst>
        </pc:spChg>
        <pc:grpChg chg="add">
          <ac:chgData name="Ester Varwijk" userId="4ef1be2c-6897-4798-a5b9-cc2027b08ef2" providerId="ADAL" clId="{727858EA-CFEB-4B7B-B764-B47C479AB47C}" dt="2021-01-17T10:57:57.208" v="171" actId="26606"/>
          <ac:grpSpMkLst>
            <pc:docMk/>
            <pc:sldMk cId="863593805" sldId="262"/>
            <ac:grpSpMk id="10" creationId="{85BE3A7E-6A3F-401E-A025-BBB8FDB8DD30}"/>
          </ac:grpSpMkLst>
        </pc:grpChg>
        <pc:grpChg chg="add">
          <ac:chgData name="Ester Varwijk" userId="4ef1be2c-6897-4798-a5b9-cc2027b08ef2" providerId="ADAL" clId="{727858EA-CFEB-4B7B-B764-B47C479AB47C}" dt="2021-01-17T10:57:57.208" v="171" actId="26606"/>
          <ac:grpSpMkLst>
            <pc:docMk/>
            <pc:sldMk cId="863593805" sldId="262"/>
            <ac:grpSpMk id="41" creationId="{F4E035BE-9FF4-43D3-BC25-CF582D7FF85E}"/>
          </ac:grpSpMkLst>
        </pc:grpChg>
        <pc:cxnChg chg="add">
          <ac:chgData name="Ester Varwijk" userId="4ef1be2c-6897-4798-a5b9-cc2027b08ef2" providerId="ADAL" clId="{727858EA-CFEB-4B7B-B764-B47C479AB47C}" dt="2021-01-17T10:57:57.208" v="171" actId="26606"/>
          <ac:cxnSpMkLst>
            <pc:docMk/>
            <pc:sldMk cId="863593805" sldId="262"/>
            <ac:cxnSpMk id="39" creationId="{085ECEC0-FF5D-4348-92C7-1EA7C61E770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oVd_u7mry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FF78D-577F-4E51-8B98-83447CB7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Casus meneer van de Linden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C526B5-AE6E-409C-B0FF-2F05B858F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Een anafylactische shock is een distributieve shock, er is een probleem met de bloedverdeling door vaatverwijding, </a:t>
            </a:r>
            <a:r>
              <a:rPr lang="nl-NL" i="1" dirty="0" err="1"/>
              <a:t>vasodilitatie</a:t>
            </a:r>
            <a:r>
              <a:rPr lang="nl-NL" i="1" dirty="0"/>
              <a:t>. Dit ontstaat o.a. door het vrijkomen van histamine.</a:t>
            </a:r>
            <a:endParaRPr lang="nl-NL" dirty="0"/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/>
              <a:t>Deze shock is een levensbedreigende, acute aandoening!</a:t>
            </a:r>
          </a:p>
          <a:p>
            <a:pPr marL="0" indent="0">
              <a:buNone/>
            </a:pPr>
            <a:r>
              <a:rPr lang="nl-NL" i="1" dirty="0"/>
              <a:t>Meneer zou kunnen overlijden door een hartstilstand.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054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F315EC-7EB8-4218-A5E8-EC3F672AC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 anafylaxie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218A72-E83B-4201-985F-021EAF6C6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NL" dirty="0"/>
              <a:t>Bovenste luchtweg: </a:t>
            </a:r>
            <a:r>
              <a:rPr lang="nl-NL" dirty="0" err="1"/>
              <a:t>rhinoconjunctivitis</a:t>
            </a:r>
            <a:r>
              <a:rPr lang="nl-NL" dirty="0"/>
              <a:t> (astma verschijnselen o.b.v. allergie), gezwollen tong en/of lippen, dikke keel, moeite met inademen, heesheid, kuchen, </a:t>
            </a:r>
            <a:r>
              <a:rPr lang="nl-NL" dirty="0" err="1"/>
              <a:t>stridor</a:t>
            </a:r>
            <a:endParaRPr lang="nl-NL" dirty="0"/>
          </a:p>
          <a:p>
            <a:pPr lvl="0"/>
            <a:r>
              <a:rPr lang="nl-NL" dirty="0"/>
              <a:t>Onderste luchtweg: piepen, hoesten, lage zuurstofsaturatie</a:t>
            </a:r>
          </a:p>
          <a:p>
            <a:pPr lvl="0"/>
            <a:r>
              <a:rPr lang="nl-NL" dirty="0"/>
              <a:t>Circulatie: hypotensie, slap worden, verminderd aanspreekbaar, </a:t>
            </a:r>
            <a:r>
              <a:rPr lang="nl-NL" dirty="0" err="1"/>
              <a:t>bewustzijnverlies</a:t>
            </a:r>
            <a:endParaRPr lang="nl-NL" dirty="0"/>
          </a:p>
          <a:p>
            <a:pPr lvl="0"/>
            <a:r>
              <a:rPr lang="nl-NL" dirty="0"/>
              <a:t>Gastro-intestinaal: jeuk in mond, misselijk, braken, buikpijn, krampen, diarree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533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43BCD4D4-0FCB-418E-9D58-033B2DB41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C3E363D-4793-4E9B-88F5-58007346C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>
            <a:extLst>
              <a:ext uri="{FF2B5EF4-FFF2-40B4-BE49-F238E27FC236}">
                <a16:creationId xmlns:a16="http://schemas.microsoft.com/office/drawing/2014/main" id="{AA3F2319-3466-4D84-ABE4-77BC773F3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B54DC933-521E-4898-9DE2-73392E838C2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4"/>
          <a:stretch>
            <a:fillRect/>
          </a:stretch>
        </p:blipFill>
        <p:spPr>
          <a:xfrm>
            <a:off x="3075595" y="965201"/>
            <a:ext cx="6040810" cy="4927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379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93E724C-83CD-4763-A360-1CA741F9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Casus meneer van de Linden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2B45C15-FB44-4523-B101-E9177536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80" y="2249487"/>
            <a:ext cx="10283931" cy="4177946"/>
          </a:xfrm>
        </p:spPr>
        <p:txBody>
          <a:bodyPr>
            <a:normAutofit fontScale="70000" lnSpcReduction="20000"/>
          </a:bodyPr>
          <a:lstStyle/>
          <a:p>
            <a:r>
              <a:rPr lang="nl-NL" i="1" dirty="0" err="1"/>
              <a:t>Recommendation</a:t>
            </a:r>
            <a:r>
              <a:rPr lang="nl-NL" i="1" dirty="0"/>
              <a:t>:</a:t>
            </a:r>
            <a:endParaRPr lang="nl-NL" dirty="0"/>
          </a:p>
          <a:p>
            <a:pPr marL="0" indent="0">
              <a:buNone/>
            </a:pPr>
            <a:r>
              <a:rPr lang="nl-NL" i="1" dirty="0"/>
              <a:t>Verdenking anafylactische shock, hoge HF en lage RR.</a:t>
            </a:r>
            <a:endParaRPr lang="nl-NL" dirty="0"/>
          </a:p>
          <a:p>
            <a:pPr marL="0" indent="0">
              <a:buNone/>
            </a:pPr>
            <a:r>
              <a:rPr lang="nl-NL" i="1" dirty="0"/>
              <a:t>Prioriteit is de ademhaling, luchtwegen mogen niet dicht gaan zitten door zwelling.</a:t>
            </a:r>
            <a:endParaRPr lang="nl-NL" dirty="0"/>
          </a:p>
          <a:p>
            <a:pPr marL="0" indent="0">
              <a:buNone/>
            </a:pPr>
            <a:r>
              <a:rPr lang="nl-NL" i="1" dirty="0"/>
              <a:t>De situatie is direct levensbedreigend, deze meneer gaat overlijden zonder ingrijpen.</a:t>
            </a:r>
            <a:endParaRPr lang="nl-NL" dirty="0"/>
          </a:p>
          <a:p>
            <a:pPr marL="0" indent="0">
              <a:buNone/>
            </a:pPr>
            <a:r>
              <a:rPr lang="nl-NL" i="1" dirty="0"/>
              <a:t> </a:t>
            </a:r>
            <a:endParaRPr lang="nl-NL" dirty="0"/>
          </a:p>
          <a:p>
            <a:pPr marL="0" indent="0">
              <a:buNone/>
            </a:pPr>
            <a:r>
              <a:rPr lang="nl-NL" i="1" dirty="0"/>
              <a:t>Door de </a:t>
            </a:r>
            <a:r>
              <a:rPr lang="nl-NL" i="1" dirty="0" err="1"/>
              <a:t>distibutieve</a:t>
            </a:r>
            <a:r>
              <a:rPr lang="nl-NL" i="1" dirty="0"/>
              <a:t> shock is de vochtverdeling gestoord, meneer heeft echter geen vocht nodig. Deze shock zorgt voor </a:t>
            </a:r>
            <a:r>
              <a:rPr lang="nl-NL" i="1" dirty="0" err="1"/>
              <a:t>vasodilitatie</a:t>
            </a:r>
            <a:r>
              <a:rPr lang="nl-NL" i="1" dirty="0"/>
              <a:t>. Er moet adrenaline gegeven worden, dit wordt i.m. gegeven (</a:t>
            </a:r>
            <a:r>
              <a:rPr lang="nl-NL" i="1" u="sng" dirty="0"/>
              <a:t>bij voorkeur niet iv in verband met hartritmestoornissen!)</a:t>
            </a:r>
            <a:endParaRPr lang="nl-NL" dirty="0"/>
          </a:p>
          <a:p>
            <a:pPr marL="0" indent="0">
              <a:buNone/>
            </a:pPr>
            <a:r>
              <a:rPr lang="nl-NL" i="1" dirty="0"/>
              <a:t>De adrenaline zorgt voor vasoconstrictie, vaatvernauwing, en daarnaast zorgt de adrenaline ervoor dat </a:t>
            </a:r>
            <a:r>
              <a:rPr lang="nl-NL" i="1" dirty="0" err="1"/>
              <a:t>evt</a:t>
            </a:r>
            <a:r>
              <a:rPr lang="nl-NL" i="1" dirty="0"/>
              <a:t> bronchospasmen afnemen.</a:t>
            </a:r>
            <a:endParaRPr lang="nl-NL" dirty="0"/>
          </a:p>
          <a:p>
            <a:r>
              <a:rPr lang="nl-NL" i="1" dirty="0"/>
              <a:t>Daarnaast krijgt meneer hydrocortison om de overgevoeligheid/ allergie te remmen (een anti- </a:t>
            </a:r>
            <a:r>
              <a:rPr lang="nl-NL" i="1" dirty="0" err="1"/>
              <a:t>histaminicum</a:t>
            </a:r>
            <a:r>
              <a:rPr lang="nl-NL" i="1" dirty="0"/>
              <a:t>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1773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CAA39-3063-45E3-8643-34D54C438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Klinisch beleid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21EF4D-DA20-42C1-8398-472DAB749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i="1" dirty="0"/>
              <a:t>Adrenaline i.m.</a:t>
            </a:r>
            <a:endParaRPr lang="nl-NL" dirty="0"/>
          </a:p>
          <a:p>
            <a:pPr lvl="0"/>
            <a:r>
              <a:rPr lang="nl-NL" i="1" dirty="0"/>
              <a:t>Anti </a:t>
            </a:r>
            <a:r>
              <a:rPr lang="nl-NL" i="1" dirty="0" err="1"/>
              <a:t>histaminicum</a:t>
            </a:r>
            <a:r>
              <a:rPr lang="nl-NL" i="1" dirty="0"/>
              <a:t> zoals hydrocortison </a:t>
            </a:r>
            <a:endParaRPr lang="nl-NL" dirty="0"/>
          </a:p>
          <a:p>
            <a:pPr lvl="0"/>
            <a:r>
              <a:rPr lang="nl-NL" i="1" dirty="0"/>
              <a:t>Bij problemen ademhaling intuberen</a:t>
            </a:r>
            <a:endParaRPr lang="nl-NL" dirty="0"/>
          </a:p>
          <a:p>
            <a:pPr lvl="0"/>
            <a:r>
              <a:rPr lang="nl-NL" i="1" dirty="0"/>
              <a:t>Vitale functies observeren</a:t>
            </a:r>
            <a:endParaRPr lang="nl-NL" dirty="0"/>
          </a:p>
          <a:p>
            <a:pPr lvl="0"/>
            <a:r>
              <a:rPr lang="nl-NL" i="1" dirty="0"/>
              <a:t>Nazorg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894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78A47D-4F17-40FE-AB70-7AF78A957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00" y="-1428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BE3A7E-6A3F-401E-A025-BBB8FDB8D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tx1"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41EE9036-817C-476C-BD59-B5184F9A3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098087A-B4E4-4300-A841-44988BD88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5BD5F4B-A39C-4DF9-84E4-A4D33F30E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7FA9858-BFA0-4D5B-AF72-B1B65EB06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508A5F3-AFE0-4750-A9C2-B51A514FF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2B4AAEB-ABF4-42A7-BE52-0B442190D1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767C370-4A42-4376-8CAE-606C4BC8F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6205F53-9C95-4954-B97C-1625BB8A3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DC80B58E-3469-43E9-96FC-D747B6983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17A4ED2-DDD7-4B4D-A39C-9B0121C88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A2C14A85-E7A9-4E1D-809F-20F5CFA78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3D51E32-9399-4B7F-8D91-BF9A068B8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9969F9D2-502D-4C1D-ABA5-02B1BF2A0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AE555C6-5623-478A-BF35-63E9929A3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3D3AED4-A69E-4301-9BB4-436DC5F0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3B8082C-2D81-48D7-8B45-85B7C8929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AD35461-BA86-408B-8A29-244EB2F2F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38E495-B6C6-4857-899B-CDD584831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20A751E-054C-4EC2-8DA3-0EC923A65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6E8E701-3D21-4E5C-AB6E-9A7404697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431BDA41-D09D-4984-B888-756F5F81B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0DC943D2-20E4-4C00-82D2-D405A7C00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4BC34A74-80A2-4DE1-8ADC-BBD170903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6C3CA25-431F-4E26-952D-4AA9C4C725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776D1836-82AE-40EF-9829-C6B8D2CF0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9A8E397E-ADF9-45C1-98F4-3F5A86378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DE07CFD9-357F-40BC-A792-CE874BFE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9CF26594-5F5C-49BE-AC6B-D0DB93246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082673"/>
            <a:ext cx="2869416" cy="4708528"/>
          </a:xfrm>
        </p:spPr>
        <p:txBody>
          <a:bodyPr>
            <a:normAutofit/>
          </a:bodyPr>
          <a:lstStyle/>
          <a:p>
            <a:pPr algn="r"/>
            <a:r>
              <a:rPr lang="nl-NL" sz="4000"/>
              <a:t>Klinisch verloop 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5ECEC0-FF5D-4348-92C7-1EA7C61E7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2AB4B1-1D1D-4A88-8027-318F0E636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3" y="1082673"/>
            <a:ext cx="5751237" cy="4708528"/>
          </a:xfrm>
        </p:spPr>
        <p:txBody>
          <a:bodyPr anchor="ctr">
            <a:normAutofit/>
          </a:bodyPr>
          <a:lstStyle/>
          <a:p>
            <a:pPr lvl="0"/>
            <a:r>
              <a:rPr lang="nl-NL" sz="1800"/>
              <a:t>Wat is er nu belangrijk en wat is belangrijk voor de toekomst?</a:t>
            </a:r>
          </a:p>
          <a:p>
            <a:pPr lvl="0"/>
            <a:r>
              <a:rPr lang="nl-NL" sz="1800"/>
              <a:t>Wat is het gewenste verloop in deze casus.</a:t>
            </a:r>
          </a:p>
          <a:p>
            <a:pPr lvl="0"/>
            <a:r>
              <a:rPr lang="nl-NL" sz="1800"/>
              <a:t>Wat kan het ongewenste verloop zijn in deze casus.</a:t>
            </a:r>
          </a:p>
          <a:p>
            <a:endParaRPr lang="nl-NL" sz="180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4E035BE-9FF4-43D3-BC25-CF582D7FF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alpha val="60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F98BCEB2-EC20-4E84-A994-0AC37292C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7A2E1821-AEDF-417E-9F17-83379E9C0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CB3734E2-8292-4B47-B6AB-0E5A058DE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A0B09C51-29AB-45C0-B707-CCFB9DF28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510C0CED-AE1B-45AE-B5E1-57521E589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591F2327-4B45-41AA-B41C-7404B6A1E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5A63224C-41A0-42C0-96F6-0B2BE99A1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A7C00B9F-C253-4776-9935-EC02254A4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5062D4AA-13F3-4064-8440-FFE8562D8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3E143B27-CB82-440B-879B-D25C1891C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219720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78A47D-4F17-40FE-AB70-7AF78A957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00" y="-1428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BE3A7E-6A3F-401E-A025-BBB8FDB8D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tx1"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41EE9036-817C-476C-BD59-B5184F9A3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098087A-B4E4-4300-A841-44988BD88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5BD5F4B-A39C-4DF9-84E4-A4D33F30E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7FA9858-BFA0-4D5B-AF72-B1B65EB069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508A5F3-AFE0-4750-A9C2-B51A514FF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2B4AAEB-ABF4-42A7-BE52-0B442190D1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767C370-4A42-4376-8CAE-606C4BC8F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6205F53-9C95-4954-B97C-1625BB8A3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DC80B58E-3469-43E9-96FC-D747B6983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17A4ED2-DDD7-4B4D-A39C-9B0121C88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A2C14A85-E7A9-4E1D-809F-20F5CFA78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3D51E32-9399-4B7F-8D91-BF9A068B8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9969F9D2-502D-4C1D-ABA5-02B1BF2A0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AE555C6-5623-478A-BF35-63E9929A3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3D3AED4-A69E-4301-9BB4-436DC5F0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3B8082C-2D81-48D7-8B45-85B7C89296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AD35461-BA86-408B-8A29-244EB2F2F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38E495-B6C6-4857-899B-CDD584831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20A751E-054C-4EC2-8DA3-0EC923A65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6E8E701-3D21-4E5C-AB6E-9A7404697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431BDA41-D09D-4984-B888-756F5F81B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0DC943D2-20E4-4C00-82D2-D405A7C00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4BC34A74-80A2-4DE1-8ADC-BBD170903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6C3CA25-431F-4E26-952D-4AA9C4C725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776D1836-82AE-40EF-9829-C6B8D2CF0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9A8E397E-ADF9-45C1-98F4-3F5A86378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DE07CFD9-357F-40BC-A792-CE874BFE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919FF28-0D81-4E67-8E18-030787BA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082673"/>
            <a:ext cx="2869416" cy="4708528"/>
          </a:xfrm>
        </p:spPr>
        <p:txBody>
          <a:bodyPr>
            <a:normAutofit/>
          </a:bodyPr>
          <a:lstStyle/>
          <a:p>
            <a:pPr algn="r"/>
            <a:r>
              <a:rPr lang="nl-NL" sz="4000"/>
              <a:t>Uitleg shock 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5ECEC0-FF5D-4348-92C7-1EA7C61E7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1061A0-1A9F-4485-A926-2FAD64946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3" y="1082673"/>
            <a:ext cx="5751237" cy="4708528"/>
          </a:xfrm>
        </p:spPr>
        <p:txBody>
          <a:bodyPr anchor="ctr">
            <a:normAutofit/>
          </a:bodyPr>
          <a:lstStyle/>
          <a:p>
            <a:r>
              <a:rPr lang="nl-NL" sz="1800" dirty="0">
                <a:hlinkClick r:id="rId2"/>
              </a:rPr>
              <a:t>https://www.youtube.com/watch?v=PoVd_u7mryc</a:t>
            </a:r>
            <a:endParaRPr lang="nl-NL" sz="1800" dirty="0"/>
          </a:p>
          <a:p>
            <a:endParaRPr lang="nl-NL" sz="1800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4E035BE-9FF4-43D3-BC25-CF582D7FF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alpha val="60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F98BCEB2-EC20-4E84-A994-0AC37292C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7A2E1821-AEDF-417E-9F17-83379E9C0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CB3734E2-8292-4B47-B6AB-0E5A058DE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A0B09C51-29AB-45C0-B707-CCFB9DF28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510C0CED-AE1B-45AE-B5E1-57521E589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591F2327-4B45-41AA-B41C-7404B6A1E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5A63224C-41A0-42C0-96F6-0B2BE99A1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A7C00B9F-C253-4776-9935-EC02254A4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5062D4AA-13F3-4064-8440-FFE8562D8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3E143B27-CB82-440B-879B-D25C1891C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863593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Breedbeeld</PresentationFormat>
  <Paragraphs>31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Tw Cen MT</vt:lpstr>
      <vt:lpstr>Circuit</vt:lpstr>
      <vt:lpstr>Casus meneer van de Linden</vt:lpstr>
      <vt:lpstr>Symptomen anafylaxie</vt:lpstr>
      <vt:lpstr>PowerPoint-presentatie</vt:lpstr>
      <vt:lpstr>Casus meneer van de Linden</vt:lpstr>
      <vt:lpstr>Klinisch beleid</vt:lpstr>
      <vt:lpstr>Klinisch verloop </vt:lpstr>
      <vt:lpstr>Uitleg shock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 meneer van de Linden</dc:title>
  <dc:creator>Ester Varwijk</dc:creator>
  <cp:lastModifiedBy>Ester Varwijk</cp:lastModifiedBy>
  <cp:revision>1</cp:revision>
  <dcterms:created xsi:type="dcterms:W3CDTF">2021-01-17T10:58:24Z</dcterms:created>
  <dcterms:modified xsi:type="dcterms:W3CDTF">2021-01-17T10:59:10Z</dcterms:modified>
</cp:coreProperties>
</file>